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82" r:id="rId2"/>
    <p:sldId id="283" r:id="rId3"/>
    <p:sldId id="285" r:id="rId4"/>
    <p:sldId id="286" r:id="rId5"/>
    <p:sldId id="287" r:id="rId6"/>
    <p:sldId id="290" r:id="rId7"/>
    <p:sldId id="267" r:id="rId8"/>
    <p:sldId id="295" r:id="rId9"/>
    <p:sldId id="293" r:id="rId10"/>
    <p:sldId id="269" r:id="rId11"/>
    <p:sldId id="299" r:id="rId12"/>
    <p:sldId id="298" r:id="rId13"/>
    <p:sldId id="300" r:id="rId14"/>
    <p:sldId id="29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2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6CC5C-5080-4F9B-9395-E756680A4571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2D0D2-3D59-46FE-873D-524C5C87D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2D0D2-3D59-46FE-873D-524C5C87D39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6DE0-DE25-46B6-AE67-6BBE2D35F85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22D-4A9C-45F5-8CDB-81C58DC1A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36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6DE0-DE25-46B6-AE67-6BBE2D35F85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22D-4A9C-45F5-8CDB-81C58DC1A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39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6DE0-DE25-46B6-AE67-6BBE2D35F85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22D-4A9C-45F5-8CDB-81C58DC1A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501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6DE0-DE25-46B6-AE67-6BBE2D35F85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22D-4A9C-45F5-8CDB-81C58DC1A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71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6DE0-DE25-46B6-AE67-6BBE2D35F85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22D-4A9C-45F5-8CDB-81C58DC1A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62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6DE0-DE25-46B6-AE67-6BBE2D35F85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22D-4A9C-45F5-8CDB-81C58DC1A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63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6DE0-DE25-46B6-AE67-6BBE2D35F85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22D-4A9C-45F5-8CDB-81C58DC1A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58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6DE0-DE25-46B6-AE67-6BBE2D35F85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22D-4A9C-45F5-8CDB-81C58DC1A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63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6DE0-DE25-46B6-AE67-6BBE2D35F85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22D-4A9C-45F5-8CDB-81C58DC1A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92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6DE0-DE25-46B6-AE67-6BBE2D35F85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22D-4A9C-45F5-8CDB-81C58DC1A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84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6DE0-DE25-46B6-AE67-6BBE2D35F85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D22D-4A9C-45F5-8CDB-81C58DC1A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28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26DE0-DE25-46B6-AE67-6BBE2D35F85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DD22D-4A9C-45F5-8CDB-81C58DC1A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12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95749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1299" y="1662545"/>
            <a:ext cx="863336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</a:p>
          <a:p>
            <a:pPr algn="ctr"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4000" spc="3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endParaRPr lang="ru-RU" sz="28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1959429"/>
            <a:ext cx="6867896" cy="409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spc="3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Муниципальное бюджетное дошкольное образовательное учреждение общеразвивающего вида  с приоритетным осуществлением  деятельности по художественно - эстетическому направлению развития воспитанников №3         « Ласточка</a:t>
            </a:r>
            <a:r>
              <a:rPr lang="ru-RU" sz="2800" b="1" spc="3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»</a:t>
            </a:r>
            <a:endParaRPr lang="ru-RU" sz="2800" spc="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5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  <a:alpha val="7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6457" y="1811976"/>
            <a:ext cx="3868850" cy="4423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4130" y="1819894"/>
            <a:ext cx="3766457" cy="4351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634343" y="544286"/>
            <a:ext cx="7075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Речевое развитие 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1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931" y="262089"/>
            <a:ext cx="9646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Физическое развитие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963" y="930738"/>
            <a:ext cx="3461014" cy="4337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6234" y="1115002"/>
            <a:ext cx="3932307" cy="3597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172" y="2763360"/>
            <a:ext cx="3237343" cy="33756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6657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  <a:alpha val="7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931" y="262089"/>
            <a:ext cx="9646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Художественно –эстетическое развитие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816" y="1079809"/>
            <a:ext cx="4022233" cy="30241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4631" y="911903"/>
            <a:ext cx="3574927" cy="3801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127" y="1023257"/>
            <a:ext cx="2703159" cy="3321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2" descr="C:\Users\User\Desktop\Моя работа\наши детки\IMG_9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8687" y="4106640"/>
            <a:ext cx="3381600" cy="2536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657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0891"/>
            <a:ext cx="12192000" cy="95749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1299" y="1662545"/>
            <a:ext cx="863336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</a:p>
          <a:p>
            <a:pPr algn="ctr"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4000" spc="3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endParaRPr lang="ru-RU" sz="28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7999" y="2006930"/>
            <a:ext cx="6713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spc="3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ru-RU" sz="3600" i="1" spc="3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18656" y="1937657"/>
            <a:ext cx="7903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13857" y="2264227"/>
            <a:ext cx="822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В результате работы, дети познакомились  с разнообразными  видами насекомых, повысился познавательный интерес ,коммуникативные навыки общения, пополнился словарный запас детей. Дети получили много положительных эмоций от совместных игр, наблюдений, продуктивной деятельности.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5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  <a:alpha val="7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086" y="365125"/>
            <a:ext cx="10123714" cy="2759075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r>
              <a:rPr lang="ru-RU" sz="6600" b="1" i="1" dirty="0" smtClean="0">
                <a:solidFill>
                  <a:srgbClr val="002060"/>
                </a:solidFill>
              </a:rPr>
              <a:t> 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94995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9876" y="3363686"/>
            <a:ext cx="4492809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11629" y="2413338"/>
            <a:ext cx="40168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Приглашаем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к сотрудничеству.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652845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Кемеровская область,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г. Мыски,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ул. Ленина.16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Тел.3-44-81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45" y="-919210"/>
            <a:ext cx="12192000" cy="95749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1299" y="1662545"/>
            <a:ext cx="863336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</a:p>
          <a:p>
            <a:pPr algn="ctr"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4000" spc="3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endParaRPr lang="ru-RU" sz="28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6041" y="1175657"/>
            <a:ext cx="82180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3600" b="1" i="1" spc="3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i="1" spc="3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Гутова Надежда Юрьевна Должность воспитатель педагогический стаж -9 лет                          в должности воспитателя 9 лет</a:t>
            </a:r>
            <a:r>
              <a:rPr lang="ru-RU" sz="3600" b="1" i="1" spc="3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</a:t>
            </a:r>
            <a:endParaRPr lang="ru-RU" sz="3600" i="1" spc="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5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0005"/>
            <a:ext cx="12192000" cy="95749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1299" y="1662545"/>
            <a:ext cx="863336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</a:p>
          <a:p>
            <a:pPr algn="ctr"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4000" spc="3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endParaRPr lang="ru-RU" sz="28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7999" y="2006930"/>
            <a:ext cx="67135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spc="3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Воспитание бережного отношения к насекомым у детей раннего возраста  </a:t>
            </a:r>
            <a:endParaRPr lang="ru-RU" sz="2800" i="1" spc="300" dirty="0" smtClean="0">
              <a:solidFill>
                <a:srgbClr val="002060"/>
              </a:solidFill>
            </a:endParaRPr>
          </a:p>
          <a:p>
            <a:pPr algn="ctr">
              <a:spcAft>
                <a:spcPts val="0"/>
              </a:spcAft>
            </a:pPr>
            <a:endParaRPr lang="ru-RU" sz="2400" i="1" dirty="0" smtClean="0">
              <a:solidFill>
                <a:srgbClr val="FF0000"/>
              </a:solidFill>
            </a:endParaRPr>
          </a:p>
          <a:p>
            <a:pPr algn="ctr">
              <a:spcAft>
                <a:spcPts val="0"/>
              </a:spcAft>
            </a:pPr>
            <a:r>
              <a:rPr lang="ru-RU" sz="3600" b="1" i="1" spc="3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ru-RU" sz="3600" i="1" spc="3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C:\Users\Gala\Downloads\насек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10118" y="3435928"/>
            <a:ext cx="3318640" cy="2286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225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5631"/>
            <a:ext cx="12192000" cy="95749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1299" y="1662545"/>
            <a:ext cx="863336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</a:p>
          <a:p>
            <a:pPr algn="ctr"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4000" spc="3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endParaRPr lang="ru-RU" sz="28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1304" y="1964268"/>
            <a:ext cx="85621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spc="3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Цель 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3600" b="1" i="1" spc="3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Формирование  бережного отношения к  насекомым  у  детей  раннего  возраста через совместную деятельность детей и взрослых</a:t>
            </a:r>
            <a:endParaRPr lang="ru-RU" sz="3600" b="1" i="1" spc="300" dirty="0" smtClean="0">
              <a:solidFill>
                <a:srgbClr val="002060"/>
              </a:solidFill>
            </a:endParaRPr>
          </a:p>
          <a:p>
            <a:pPr algn="ctr">
              <a:spcAft>
                <a:spcPts val="0"/>
              </a:spcAft>
            </a:pPr>
            <a:endParaRPr lang="ru-RU" sz="3600" b="1" i="1" dirty="0" smtClean="0">
              <a:solidFill>
                <a:srgbClr val="002060"/>
              </a:solidFill>
            </a:endParaRPr>
          </a:p>
          <a:p>
            <a:pPr algn="ctr">
              <a:spcAft>
                <a:spcPts val="0"/>
              </a:spcAft>
            </a:pPr>
            <a:r>
              <a:rPr lang="ru-RU" sz="3600" b="1" i="1" spc="3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ru-RU" sz="3600" b="1" i="1" spc="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5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4966" y="-900060"/>
            <a:ext cx="12336966" cy="95749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1299" y="1662545"/>
            <a:ext cx="863336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</a:p>
          <a:p>
            <a:pPr algn="ctr"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4000" spc="3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endParaRPr lang="ru-RU" sz="28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8196" y="1591297"/>
            <a:ext cx="970214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ru-RU" sz="28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2800" dirty="0" smtClean="0"/>
          </a:p>
          <a:p>
            <a:pPr algn="ctr">
              <a:spcAft>
                <a:spcPts val="0"/>
              </a:spcAft>
            </a:pPr>
            <a:r>
              <a:rPr lang="ru-RU" sz="28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2800" spc="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endParaRPr lang="ru-RU" sz="3600" dirty="0" smtClean="0"/>
          </a:p>
          <a:p>
            <a:pPr algn="ctr">
              <a:spcAft>
                <a:spcPts val="0"/>
              </a:spcAft>
            </a:pPr>
            <a:r>
              <a:rPr lang="ru-RU" sz="36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3600" spc="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6317" y="1006996"/>
            <a:ext cx="83483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3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spc="3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Задачи </a:t>
            </a:r>
          </a:p>
          <a:p>
            <a:r>
              <a:rPr lang="ru-RU" sz="2800" b="1" i="1" spc="3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 Познакомить с разнообразием насекомых, их строением и жизнедеятельностью                                                    2 Развивать умения и навыки в продуктивной деятельности                                                                         3 Воспитывать у детей гуманное, эстетическое отношение к природе  </a:t>
            </a:r>
            <a:r>
              <a:rPr lang="ru-RU" sz="2800" b="1" i="1" dirty="0" smtClean="0">
                <a:solidFill>
                  <a:srgbClr val="002060"/>
                </a:solidFill>
              </a:rPr>
              <a:t>  </a:t>
            </a:r>
            <a:r>
              <a:rPr lang="ru-RU" sz="2800" b="1" i="1" spc="3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5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04556"/>
            <a:ext cx="12192000" cy="95749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1299" y="1662545"/>
            <a:ext cx="863336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</a:p>
          <a:p>
            <a:pPr algn="ctr"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4000" spc="3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endParaRPr lang="ru-RU" sz="28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8196" y="1033153"/>
            <a:ext cx="970214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ru-RU" sz="28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2800" dirty="0" smtClean="0"/>
          </a:p>
          <a:p>
            <a:pPr algn="ctr">
              <a:spcAft>
                <a:spcPts val="0"/>
              </a:spcAft>
            </a:pPr>
            <a:r>
              <a:rPr lang="ru-RU" sz="28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2800" spc="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endParaRPr lang="ru-RU" sz="3600" dirty="0" smtClean="0"/>
          </a:p>
          <a:p>
            <a:pPr algn="ctr">
              <a:spcAft>
                <a:spcPts val="0"/>
              </a:spcAft>
            </a:pPr>
            <a:r>
              <a:rPr lang="ru-RU" sz="36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3600" spc="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3343" y="827315"/>
            <a:ext cx="909946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3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b="1" spc="3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sz="3200" b="1" i="1" dirty="0" smtClean="0">
                <a:solidFill>
                  <a:srgbClr val="002060"/>
                </a:solidFill>
              </a:rPr>
              <a:t>Интеграция образовательных областей: «Познавательное развитие» </a:t>
            </a:r>
            <a:endParaRPr lang="ru-RU" sz="3200" i="1" dirty="0" smtClean="0">
              <a:solidFill>
                <a:srgbClr val="002060"/>
              </a:solidFill>
            </a:endParaRPr>
          </a:p>
          <a:p>
            <a:pPr lvl="0"/>
            <a:r>
              <a:rPr lang="ru-RU" sz="3200" b="1" i="1" dirty="0" smtClean="0">
                <a:solidFill>
                  <a:srgbClr val="002060"/>
                </a:solidFill>
              </a:rPr>
              <a:t>«Социально-коммуникативное развитие»;</a:t>
            </a:r>
          </a:p>
          <a:p>
            <a:pPr lvl="0"/>
            <a:r>
              <a:rPr lang="ru-RU" sz="3200" b="1" i="1" dirty="0" smtClean="0">
                <a:solidFill>
                  <a:srgbClr val="002060"/>
                </a:solidFill>
              </a:rPr>
              <a:t>«Речевое развитие»;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«Физическое развитие»;                                                          «Художественно-эстетическое развитие». </a:t>
            </a:r>
          </a:p>
          <a:p>
            <a:pPr lvl="0"/>
            <a:endParaRPr lang="ru-RU" sz="3200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  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endParaRPr lang="ru-RU" sz="3200" b="1" i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  .</a:t>
            </a:r>
          </a:p>
          <a:p>
            <a:pPr algn="ctr"/>
            <a:r>
              <a:rPr lang="ru-RU" b="1" spc="3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ru-RU" b="1" spc="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46462" y="4075607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chemeClr val="accent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15225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436" y="157316"/>
            <a:ext cx="8797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40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Познавательное</a:t>
            </a:r>
            <a:r>
              <a:rPr lang="ru-RU" sz="4000" i="1" dirty="0" smtClean="0">
                <a:effectLst/>
                <a:latin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развитие</a:t>
            </a:r>
            <a:endParaRPr lang="ru-RU" sz="4000" b="1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493" y="1365522"/>
            <a:ext cx="4400440" cy="3990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5080" y="516576"/>
            <a:ext cx="4342483" cy="41072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7912" y="3829473"/>
            <a:ext cx="2864578" cy="278904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Picture 2" descr="C:\Users\User\Desktop\IMG_90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V="1">
            <a:off x="5089858" y="1757927"/>
            <a:ext cx="2438403" cy="1535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712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8810" y="426980"/>
            <a:ext cx="3582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Игра «Половинки»</a:t>
            </a:r>
            <a:endParaRPr lang="ru-RU" sz="3200" b="1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2234" y="1131124"/>
            <a:ext cx="3067494" cy="51861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1535" y="1251856"/>
            <a:ext cx="3624942" cy="4833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50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086" y="471952"/>
            <a:ext cx="970906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оциально – коммуникативное                                  развитие</a:t>
            </a:r>
            <a:endParaRPr lang="ru-RU" sz="3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8142" y="2123445"/>
            <a:ext cx="6672943" cy="4249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066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225</Words>
  <Application>Microsoft Office PowerPoint</Application>
  <PresentationFormat>Произвольный</PresentationFormat>
  <Paragraphs>69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                    за внимание!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Гала</dc:creator>
  <cp:lastModifiedBy>Пользователь</cp:lastModifiedBy>
  <cp:revision>95</cp:revision>
  <dcterms:created xsi:type="dcterms:W3CDTF">2015-08-12T18:06:43Z</dcterms:created>
  <dcterms:modified xsi:type="dcterms:W3CDTF">2016-01-23T12:18:58Z</dcterms:modified>
</cp:coreProperties>
</file>